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60"/>
  </p:notesMasterIdLst>
  <p:sldIdLst>
    <p:sldId id="1369" r:id="rId3"/>
    <p:sldId id="2041" r:id="rId4"/>
    <p:sldId id="2049" r:id="rId5"/>
    <p:sldId id="2046" r:id="rId6"/>
    <p:sldId id="2045" r:id="rId7"/>
    <p:sldId id="2052" r:id="rId8"/>
    <p:sldId id="2043" r:id="rId9"/>
    <p:sldId id="2050" r:id="rId10"/>
    <p:sldId id="2047" r:id="rId11"/>
    <p:sldId id="2053" r:id="rId12"/>
    <p:sldId id="2048" r:id="rId13"/>
    <p:sldId id="2051" r:id="rId14"/>
    <p:sldId id="1978" r:id="rId15"/>
    <p:sldId id="1985" r:id="rId16"/>
    <p:sldId id="1979" r:id="rId17"/>
    <p:sldId id="1980" r:id="rId18"/>
    <p:sldId id="1981" r:id="rId19"/>
    <p:sldId id="1982" r:id="rId20"/>
    <p:sldId id="1983" r:id="rId21"/>
    <p:sldId id="1984" r:id="rId22"/>
    <p:sldId id="1352" r:id="rId23"/>
    <p:sldId id="1353" r:id="rId24"/>
    <p:sldId id="1354" r:id="rId25"/>
    <p:sldId id="1355" r:id="rId26"/>
    <p:sldId id="1356" r:id="rId27"/>
    <p:sldId id="1357" r:id="rId28"/>
    <p:sldId id="1360" r:id="rId29"/>
    <p:sldId id="2042" r:id="rId30"/>
    <p:sldId id="1361" r:id="rId31"/>
    <p:sldId id="1362" r:id="rId32"/>
    <p:sldId id="1363" r:id="rId33"/>
    <p:sldId id="1364" r:id="rId34"/>
    <p:sldId id="1987" r:id="rId35"/>
    <p:sldId id="1262" r:id="rId36"/>
    <p:sldId id="1263" r:id="rId37"/>
    <p:sldId id="1885" r:id="rId38"/>
    <p:sldId id="1365" r:id="rId39"/>
    <p:sldId id="1916" r:id="rId40"/>
    <p:sldId id="1917" r:id="rId41"/>
    <p:sldId id="1264" r:id="rId42"/>
    <p:sldId id="2019" r:id="rId43"/>
    <p:sldId id="2035" r:id="rId44"/>
    <p:sldId id="2022" r:id="rId45"/>
    <p:sldId id="2036" r:id="rId46"/>
    <p:sldId id="2023" r:id="rId47"/>
    <p:sldId id="1507" r:id="rId48"/>
    <p:sldId id="2031" r:id="rId49"/>
    <p:sldId id="1508" r:id="rId50"/>
    <p:sldId id="1509" r:id="rId51"/>
    <p:sldId id="2032" r:id="rId52"/>
    <p:sldId id="1510" r:id="rId53"/>
    <p:sldId id="1511" r:id="rId54"/>
    <p:sldId id="2039" r:id="rId55"/>
    <p:sldId id="2040" r:id="rId56"/>
    <p:sldId id="2034" r:id="rId57"/>
    <p:sldId id="2037" r:id="rId58"/>
    <p:sldId id="2038" r:id="rId59"/>
  </p:sldIdLst>
  <p:sldSz cx="12192000" cy="6858000"/>
  <p:notesSz cx="6858000" cy="9144000"/>
  <p:embeddedFontLst>
    <p:embeddedFont>
      <p:font typeface="Aharoni" panose="02010803020104030203" pitchFamily="2" charset="-79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Lucida Console" panose="020B0609040504020204" pitchFamily="49" charset="0"/>
      <p:regular r:id="rId72"/>
    </p:embeddedFont>
    <p:embeddedFont>
      <p:font typeface="Times" panose="02020603050405020304" pitchFamily="18" charset="0"/>
      <p:regular r:id="rId73"/>
      <p:bold r:id="rId74"/>
      <p:italic r:id="rId75"/>
      <p:boldItalic r:id="rId76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1369"/>
            <p14:sldId id="2041"/>
            <p14:sldId id="2049"/>
            <p14:sldId id="2046"/>
            <p14:sldId id="2045"/>
            <p14:sldId id="2052"/>
            <p14:sldId id="2043"/>
            <p14:sldId id="2050"/>
            <p14:sldId id="2047"/>
            <p14:sldId id="2053"/>
            <p14:sldId id="2048"/>
            <p14:sldId id="2051"/>
            <p14:sldId id="1978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2042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0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82,'53'1,"0"4,14 3,35 4,203 10,0-14,1-13,-1-13,14-15,-235 21,141-20,2 10,107 7,2204 18,-1322-5,834 2,-2034 0,-1 1,1 1,-1 0,0 1,0 1,0 0,0 1,9 5,-8-4,1-1,-1-1,1 0,0-1,0-1,13 0,109-3,-65-2,-20 4,0 2,49 9,103 15,-93 1,-77-18,0-1,1-2,30 2,-45-8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6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0 323,'88'5,"0"4,0 4,-2 3,30 12,10 1,-47-10,-28-7,1-1,1-2,24-1,72-4,0-7,-1-6,71-16,-138 9,0-4,21-11,95-23,-152 44,49-11,2 5,2 3,11-1,26-10,-52 8,0 4,68-1,-14 14,-55 1,36-5,-29-10,-58 8,0 1,25 0,1105 3,-527 3,-576-6,1-3,-1-2,0-3,0-2,42-18,-31 11,2 2,0 3,40-2,102 7,132 11,-131 3,-123-2,-1 4,0 4,85 19,-71-4,224 44,-243-55,0-4,81-2,377-11,-522 2,1 0,-1-1,7-2,57-6,-79 11,0 1,0 0,-1 1,1-1,0 1,-1 0,1 0,-1 1,3 1,26 10,6-6,1 0,15-1,31 5,-21-1,-9-2,0 2,-1 3,1 3,-25-5,1-2,0-1,1-1,-1-2,2-1,-1-2,23-1,39-3,1 3,83 15,-100-10,1-3,74-7,-29 1,2523 2,-2599-4,0-1,0-3,-1-2,0-3,-1-1,21-10,-38 15,1 1,0 2,0 1,1 2,7 0,168 5,-76 2,2348-4,-2457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0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0 215,'332'-2,"340"4,-460 11,46 1,818-13,-509-2,-421 7,-1 7,14 8,-21-2,0-6,61-5,108-7,153-4,-311-10,-61 5,35 3,-50 2,41-8,-41 3,42 3,279 7,495-4,-690-11,32-13,-44 3,86 5,139 3,85-23,-417 29,0-4,-1-2,25-12,-25 7,1 3,0 3,28 1,566 7,-367 10,1325-4,-1602 2,0 1,-1 1,0 2,0 1,0 1,22 11,-25-11,-2-1,-1-2,2-1,-1-1,0-1,1-1,0-1,34 3,-56-3,0 0,0 0,-1 1,1-1,0 1,0 0,-1 0,1 0,0 0,-1 0,1 1,-1-1,2 2,7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431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47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D228-B624-426C-806E-B30FCF045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A04829-DAA2-44D1-870D-9F75135FD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F902D0-16DA-4491-9C56-17D1ABCD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E26DCC-0F33-4DDD-9104-C7C49A94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67A2DF-4D7C-4B72-83F0-2F837998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60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4FFD1-2A7D-47BD-BCCE-9E587DC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C26C22-1B99-4368-B041-491D223F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AF425B-B6DE-4BF4-9FCA-E2288C3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8D3BD1-588F-4E7D-AA48-D002A741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8E4AF6-3D58-4F29-B6F6-6753D839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3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4219AE5-9950-4F5C-815F-C047A81BB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C04FB5-7078-40D4-971E-7424D2809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4CD996-8AF9-44D2-87C0-CF96527F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F38066-508C-431B-ADBE-09C51A32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469AC-B882-4B6F-B69A-3909907C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90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1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0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450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18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361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10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80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0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55F92-9060-4EB6-8E5E-4C0FF957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6B230-06E7-4FC8-B968-381346F4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5F6873-9945-4D65-85B1-5BAC750A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79BDC9-DE50-4A6F-83E1-48686CB6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1EEAB3-B249-4A82-8B59-2688C3C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0302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3333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289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387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109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9579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8749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201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897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955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2/17/2020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00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02B9E-919B-4C42-BA6F-3824524F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342760-A0F0-4D28-B9EE-BA13100D9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AD6101-DB15-4EA3-96EA-08B1EB78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02410C-9100-4B0D-B45D-87D5D6ED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EEABCC-8BD3-41C3-95FE-67F015D3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07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84BFA8-F1F0-48C5-83CB-E798AD3A5EE3}" type="slidenum">
              <a:rPr lang="en-US" altLang="zh-TW"/>
              <a:pPr/>
              <a:t>‹nr.›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0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66F50-3D00-4A51-9D08-C47ACB48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6BD733-E3E7-48E2-9147-4C2977E9F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133287-2317-4FDB-A003-65E80E5E7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765E97-627E-4CAA-BB80-A945898E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7DDCD1-6508-4BE5-B4BB-68C8A4FD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455B06-99A4-4250-80AD-D8BCDA83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63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5A708-9C42-4666-8023-8FE7482C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B4CD77-9E92-4660-8FF6-1CDFDA7AB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FFDFBA6-D805-4107-A620-C9F663DD5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DCBD0D-1511-4E94-B0EC-FA72D451E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A17195-155F-46DF-A322-D400AF114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30A130C-7E3E-49FA-803C-9C51D24C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3A5388-7197-4C0C-A0BB-9D36B79C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7702B2-F17A-475F-B2D3-97E754CE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920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3D31A-B07C-412D-869E-165093F2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23F791C-1AA0-47A1-9BB0-34D0D382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88B88C-A7C4-4CA6-98EE-F54853E3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ED6C39-4815-49DF-B3DA-E23482FA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42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B3C9AA-11E9-4E55-9867-E5609E14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C96FA22-BFBC-4D7A-87B5-30739B90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EA7745-50BD-450E-9A30-CE93CDFF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543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B3A22-DC93-427C-B7E3-33649E7B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4FF449-9807-4D20-87AD-77D82E5BA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42CF0F-ACA0-4079-BDF1-349EF60BC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437B5-D156-4DC7-B359-47C6B794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8F9F1F-E54A-4711-B277-EE435B51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6D0818-842F-4E48-AD5D-1BAD1796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092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85C35-F916-47AE-9B2D-0A75778B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FB5E501-91EC-4E89-8C4E-5003A961E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005250-E06E-4A01-82C6-438F3700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F345A2-8A31-4D5C-85A1-95946967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7D0916-328C-442B-9550-D2214FC9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FD669A-14AE-49DC-9B01-8D79B201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78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4EA0645-3955-45C3-A726-65D31543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35E56C-A3E4-489C-951A-3FE83FC9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F7916E-1942-465B-9F55-2B5656F50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DD8EDD-29AC-493D-BC32-68737C6F4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54F1B2-5BD0-4AE7-AF43-1DBE1080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59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YhX8fjmo8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ahm3sh/status/1228851863493238784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8141501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000" dirty="0">
                <a:solidFill>
                  <a:schemeClr val="bg1"/>
                </a:solidFill>
              </a:rPr>
              <a:t>Les 5: Constructors, object initializers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static</a:t>
            </a:r>
          </a:p>
        </p:txBody>
      </p:sp>
      <p:sp>
        <p:nvSpPr>
          <p:cNvPr id="167940" name="Text Box 10"/>
          <p:cNvSpPr txBox="1">
            <a:spLocks noChangeArrowheads="1"/>
          </p:cNvSpPr>
          <p:nvPr/>
        </p:nvSpPr>
        <p:spPr bwMode="auto">
          <a:xfrm>
            <a:off x="9108814" y="2941638"/>
            <a:ext cx="85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1400" b="1" dirty="0">
                <a:solidFill>
                  <a:schemeClr val="bg1"/>
                </a:solidFill>
              </a:rPr>
              <a:t>Tim Dams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18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52E94-882F-4B49-A894-F4D114B3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Onlinemedia 3" title="Razer - The Hax Life: Actions per Minute (APM)">
            <a:hlinkClick r:id="" action="ppaction://media"/>
            <a:extLst>
              <a:ext uri="{FF2B5EF4-FFF2-40B4-BE49-F238E27FC236}">
                <a16:creationId xmlns:a16="http://schemas.microsoft.com/office/drawing/2014/main" id="{F815BE38-3FDA-4E5E-9B9C-BB3A181AB4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57"/>
            <a:ext cx="12192000" cy="6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6AFD5-7596-4641-9B99-25C1324C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Sidenote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3ACC11-1251-4C6F-8F22-DAE6CC7E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91950" cy="4351338"/>
          </a:xfrm>
        </p:spPr>
        <p:txBody>
          <a:bodyPr/>
          <a:lstStyle/>
          <a:p>
            <a:r>
              <a:rPr lang="nl-BE" dirty="0"/>
              <a:t>Verwerk je notities in </a:t>
            </a:r>
            <a:r>
              <a:rPr lang="nl-BE" dirty="0" err="1"/>
              <a:t>TinyCards</a:t>
            </a:r>
            <a:r>
              <a:rPr lang="nl-BE" dirty="0"/>
              <a:t>, </a:t>
            </a:r>
            <a:r>
              <a:rPr lang="nl-BE" dirty="0" err="1"/>
              <a:t>Anki</a:t>
            </a:r>
            <a:r>
              <a:rPr lang="nl-BE" dirty="0"/>
              <a:t> of </a:t>
            </a:r>
            <a:r>
              <a:rPr lang="nl-BE" dirty="0" err="1"/>
              <a:t>Memrise</a:t>
            </a:r>
            <a:r>
              <a:rPr lang="nl-BE" dirty="0"/>
              <a:t> (</a:t>
            </a:r>
            <a:r>
              <a:rPr lang="nl-BE" dirty="0" err="1"/>
              <a:t>Spaced</a:t>
            </a:r>
            <a:r>
              <a:rPr lang="nl-BE" dirty="0"/>
              <a:t> </a:t>
            </a:r>
            <a:r>
              <a:rPr lang="nl-BE" dirty="0" err="1"/>
              <a:t>Repetion</a:t>
            </a:r>
            <a:r>
              <a:rPr lang="nl-BE" dirty="0"/>
              <a:t> Learning)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A0A8EF-8EA7-42EA-A8CA-7B566C0A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8267"/>
            <a:ext cx="12192000" cy="38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bring pen and paper">
            <a:extLst>
              <a:ext uri="{FF2B5EF4-FFF2-40B4-BE49-F238E27FC236}">
                <a16:creationId xmlns:a16="http://schemas.microsoft.com/office/drawing/2014/main" id="{822EDFEC-45A6-403E-8DBD-06ABAF382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B7777-BB12-4801-B2CE-1C1517BC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vanaf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volgende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week…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pen en papier mee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lessen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73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9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6326" y="4992688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Objecten worden aangemaakt met new keyword: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639" y="3325813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366838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6075" y="3616325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9014" y="1905000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1F56-3A0F-4E25-B7BF-425002A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DA80DC-EF66-47C1-AA79-1D484D5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8929E8A-97BA-4271-9B09-2DADEAA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80987"/>
            <a:ext cx="7115175" cy="5553075"/>
          </a:xfrm>
          <a:prstGeom prst="rect">
            <a:avLst/>
          </a:prstGeom>
        </p:spPr>
      </p:pic>
      <p:pic>
        <p:nvPicPr>
          <p:cNvPr id="1026" name="Picture 2" descr="Afbeeldingsresultaat voor huge thanks">
            <a:extLst>
              <a:ext uri="{FF2B5EF4-FFF2-40B4-BE49-F238E27FC236}">
                <a16:creationId xmlns:a16="http://schemas.microsoft.com/office/drawing/2014/main" id="{2EB5F503-15E0-4023-AB7D-E3270A6C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6804">
            <a:off x="6223793" y="3355609"/>
            <a:ext cx="3967163" cy="35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4963" y="2930047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6128" y="318876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Dit is ook method overloading</a:t>
            </a:r>
          </a:p>
          <a:p>
            <a:endParaRPr lang="en-IE"/>
          </a:p>
          <a:p>
            <a:pPr lvl="1"/>
            <a:r>
              <a:rPr lang="en-IE"/>
              <a:t>Andere types van parameter:</a:t>
            </a:r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r>
              <a:rPr lang="en-IE"/>
              <a:t>Compiler zal best passende methode uitkiezen bij aanroep methode, gegeven de ingevoerde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1313" y="241300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714501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339" y="2211389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0039" y="5665789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rot="10800000">
            <a:off x="5959476" y="5549900"/>
            <a:ext cx="441325" cy="115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Besluit</a:t>
            </a:r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096963"/>
            <a:ext cx="8212137" cy="4902200"/>
          </a:xfrm>
        </p:spPr>
        <p:txBody>
          <a:bodyPr/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2425" y="1533525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1" y="2870201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575" y="5041900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37615" y="30596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237615" y="379950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C939F-4410-4244-A722-DF760191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</a:t>
            </a:r>
            <a:r>
              <a:rPr lang="nl-BE" dirty="0" err="1"/>
              <a:t>fail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EB065E-D256-4FDA-9F3B-F65A199AD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https://twitter.com/rahm3sh/status/1228851863493238784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041510-DC20-4DB8-AC1C-B8D3D5A7B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12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28BC-37CA-48FA-A689-4A86AA18C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nl-BE" sz="5600"/>
              <a:t>Waarom notities nemen en herhaling werkt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3F67003-2759-4039-8231-A8BDC3CD6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30F318-C61A-4E8A-91B9-11A86633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629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1" name="Tekstvak 10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6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DE574-1062-4167-B0EE-4552A79E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Na 9uur ben je al 60% </a:t>
            </a:r>
            <a:r>
              <a:rPr lang="en-US" sz="3600" dirty="0" err="1">
                <a:solidFill>
                  <a:srgbClr val="FFFFFF"/>
                </a:solidFill>
              </a:rPr>
              <a:t>vergeten</a:t>
            </a:r>
            <a:r>
              <a:rPr lang="en-US" sz="3600" dirty="0">
                <a:solidFill>
                  <a:srgbClr val="FFFFFF"/>
                </a:solidFill>
              </a:rPr>
              <a:t> van wat je </a:t>
            </a:r>
            <a:r>
              <a:rPr lang="en-US" sz="3600" dirty="0" err="1">
                <a:solidFill>
                  <a:srgbClr val="FFFFFF"/>
                </a:solidFill>
              </a:rPr>
              <a:t>hebt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geleerd</a:t>
            </a:r>
            <a:r>
              <a:rPr lang="en-US" sz="3600" dirty="0">
                <a:solidFill>
                  <a:srgbClr val="FFFFFF"/>
                </a:solidFill>
              </a:rPr>
              <a:t> in </a:t>
            </a:r>
            <a:r>
              <a:rPr lang="en-US" sz="3600" dirty="0" err="1">
                <a:solidFill>
                  <a:srgbClr val="FFFFFF"/>
                </a:solidFill>
              </a:rPr>
              <a:t>een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hoorcollege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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fbeeldingsresultaat voor forgetting curve">
            <a:extLst>
              <a:ext uri="{FF2B5EF4-FFF2-40B4-BE49-F238E27FC236}">
                <a16:creationId xmlns:a16="http://schemas.microsoft.com/office/drawing/2014/main" id="{8771F4A6-B44F-48D8-84D6-1DE8003A4F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" b="10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49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135EE-507C-4B88-8783-7F3D658B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Reviewing </a:t>
            </a:r>
            <a:r>
              <a:rPr lang="en-US" sz="3600" dirty="0" err="1">
                <a:solidFill>
                  <a:srgbClr val="FFFFFF"/>
                </a:solidFill>
              </a:rPr>
              <a:t>werkt</a:t>
            </a:r>
            <a:r>
              <a:rPr lang="en-US" sz="36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fbeeldingsresultaat voor retention class graph  lecture">
            <a:extLst>
              <a:ext uri="{FF2B5EF4-FFF2-40B4-BE49-F238E27FC236}">
                <a16:creationId xmlns:a16="http://schemas.microsoft.com/office/drawing/2014/main" id="{7B5F78C6-CF00-441D-8341-7AAD66BEF9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-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79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50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54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55</a:t>
            </a:fld>
            <a:endParaRPr lang="nl-BE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57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F6B0-21C6-4CAE-BB4D-40A6E1AB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848EA-4A12-4048-9989-04B38A9B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nl-BE" sz="1800"/>
          </a:p>
        </p:txBody>
      </p:sp>
      <p:pic>
        <p:nvPicPr>
          <p:cNvPr id="3074" name="Picture 2" descr="Afbeeldingsresultaat voor brain hacking">
            <a:extLst>
              <a:ext uri="{FF2B5EF4-FFF2-40B4-BE49-F238E27FC236}">
                <a16:creationId xmlns:a16="http://schemas.microsoft.com/office/drawing/2014/main" id="{A6DD7CF5-842A-40B6-BBC9-7550CE29D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3714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8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8AE54-63A4-4992-B547-B548D561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notities met pen en papier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8C7FCD-2B43-4CA9-8A28-1AC2ACFF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4" y="2534832"/>
            <a:ext cx="3010619" cy="4351338"/>
          </a:xfrm>
        </p:spPr>
        <p:txBody>
          <a:bodyPr/>
          <a:lstStyle/>
          <a:p>
            <a:r>
              <a:rPr lang="nl-BE" dirty="0"/>
              <a:t>Hoe meer dingen je lichaam tegelijkertijd doet, hoe meer plekken in je geheugen geactiveerd worden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FF0B9F-E33A-48FA-B433-27968A01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67" y="1362075"/>
            <a:ext cx="6517420" cy="5262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14:cNvPr>
              <p14:cNvContentPartPr/>
              <p14:nvPr/>
            </p14:nvContentPartPr>
            <p14:xfrm>
              <a:off x="5524395" y="5561730"/>
              <a:ext cx="3494520" cy="583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395" y="5454090"/>
                <a:ext cx="3602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14:cNvPr>
              <p14:cNvContentPartPr/>
              <p14:nvPr/>
            </p14:nvContentPartPr>
            <p14:xfrm>
              <a:off x="3333435" y="5684490"/>
              <a:ext cx="5923800" cy="174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435" y="5576850"/>
                <a:ext cx="60314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14:cNvPr>
              <p14:cNvContentPartPr/>
              <p14:nvPr/>
            </p14:nvContentPartPr>
            <p14:xfrm>
              <a:off x="3352515" y="5942250"/>
              <a:ext cx="4485960" cy="11664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8515" y="5834250"/>
                <a:ext cx="4593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14:cNvPr>
              <p14:cNvContentPartPr/>
              <p14:nvPr/>
            </p14:nvContentPartPr>
            <p14:xfrm>
              <a:off x="10058235" y="6886170"/>
              <a:ext cx="3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4235" y="677853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9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6F37B-0188-4D92-B298-4F22DCD1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zo tekstueel aangelegd?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sketchnotes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379039-D496-4981-BFAD-5C07690D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(</a:t>
            </a:r>
            <a:r>
              <a:rPr lang="nl-BE" dirty="0" err="1"/>
              <a:t>a.k.a</a:t>
            </a:r>
            <a:r>
              <a:rPr lang="nl-BE" dirty="0"/>
              <a:t>. Visual </a:t>
            </a:r>
            <a:r>
              <a:rPr lang="nl-BE" dirty="0" err="1"/>
              <a:t>Harvesting</a:t>
            </a:r>
            <a:r>
              <a:rPr lang="nl-BE" dirty="0"/>
              <a:t>)</a:t>
            </a:r>
          </a:p>
        </p:txBody>
      </p:sp>
      <p:pic>
        <p:nvPicPr>
          <p:cNvPr id="1026" name="Picture 2" descr="Afbeeldingsresultaat voor sketchnotes c#">
            <a:extLst>
              <a:ext uri="{FF2B5EF4-FFF2-40B4-BE49-F238E27FC236}">
                <a16:creationId xmlns:a16="http://schemas.microsoft.com/office/drawing/2014/main" id="{D8D19107-4865-4375-8C15-FF91289B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30" y="1476375"/>
            <a:ext cx="766009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5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48E1-FDC3-41FA-AAA2-ADB1E305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72DDF-CD4C-4E15-9FA1-0FADEA7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Afbeeldingsresultaat voor muscle memory in brain">
            <a:extLst>
              <a:ext uri="{FF2B5EF4-FFF2-40B4-BE49-F238E27FC236}">
                <a16:creationId xmlns:a16="http://schemas.microsoft.com/office/drawing/2014/main" id="{29D4BD04-CD27-4D16-8157-8C7FC6DB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939066"/>
            <a:ext cx="10838856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3451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1601</Words>
  <Application>Microsoft Office PowerPoint</Application>
  <PresentationFormat>Breedbeeld</PresentationFormat>
  <Paragraphs>376</Paragraphs>
  <Slides>57</Slides>
  <Notes>5</Notes>
  <HiddenSlides>10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57</vt:i4>
      </vt:variant>
    </vt:vector>
  </HeadingPairs>
  <TitlesOfParts>
    <vt:vector size="68" baseType="lpstr">
      <vt:lpstr>Calibri Light</vt:lpstr>
      <vt:lpstr>Consolas</vt:lpstr>
      <vt:lpstr>Calibri</vt:lpstr>
      <vt:lpstr>Arial</vt:lpstr>
      <vt:lpstr>Times New Roman</vt:lpstr>
      <vt:lpstr>Courier</vt:lpstr>
      <vt:lpstr>Times</vt:lpstr>
      <vt:lpstr>Aharoni</vt:lpstr>
      <vt:lpstr>Lucida Console</vt:lpstr>
      <vt:lpstr>Kantoorthema</vt:lpstr>
      <vt:lpstr>Standaardontwerp</vt:lpstr>
      <vt:lpstr>Object Oriented Programming</vt:lpstr>
      <vt:lpstr>PowerPoint-presentatie</vt:lpstr>
      <vt:lpstr>Waarom notities nemen en herhaling werkt</vt:lpstr>
      <vt:lpstr>Na 9uur ben je al 60% vergeten van wat je hebt geleerd in een hoorcollege </vt:lpstr>
      <vt:lpstr>Reviewing werkt!</vt:lpstr>
      <vt:lpstr>PowerPoint-presentatie</vt:lpstr>
      <vt:lpstr>Maak notities met pen en papier</vt:lpstr>
      <vt:lpstr>Niet zo tekstueel aangelegd? Try sketchnotes</vt:lpstr>
      <vt:lpstr>PowerPoint-presentatie</vt:lpstr>
      <vt:lpstr>PowerPoint-presentatie</vt:lpstr>
      <vt:lpstr>Sidenote</vt:lpstr>
      <vt:lpstr>Dus vanaf volgende week…breng pen en papier mee naar de lessen</vt:lpstr>
      <vt:lpstr>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Random fail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4</cp:revision>
  <dcterms:created xsi:type="dcterms:W3CDTF">2020-02-17T09:30:11Z</dcterms:created>
  <dcterms:modified xsi:type="dcterms:W3CDTF">2020-02-17T11:45:23Z</dcterms:modified>
</cp:coreProperties>
</file>